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89D"/>
    <a:srgbClr val="FDA4AF"/>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8DCB4D-FD91-432A-8280-A8707135ACA8}" v="12" dt="2024-01-24T05:20:56.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03" autoAdjust="0"/>
    <p:restoredTop sz="94660"/>
  </p:normalViewPr>
  <p:slideViewPr>
    <p:cSldViewPr snapToGrid="0">
      <p:cViewPr varScale="1">
        <p:scale>
          <a:sx n="124" d="100"/>
          <a:sy n="124" d="100"/>
        </p:scale>
        <p:origin x="192" y="800"/>
      </p:cViewPr>
      <p:guideLst/>
    </p:cSldViewPr>
  </p:slid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上野 はるか" userId="9fa03bad-1a76-4e79-8ade-c27599bca9c0" providerId="ADAL" clId="{6E8DCB4D-FD91-432A-8280-A8707135ACA8}"/>
    <pc:docChg chg="modSld">
      <pc:chgData name="上野 はるか" userId="9fa03bad-1a76-4e79-8ade-c27599bca9c0" providerId="ADAL" clId="{6E8DCB4D-FD91-432A-8280-A8707135ACA8}" dt="2024-01-24T05:20:56.421" v="55"/>
      <pc:docMkLst>
        <pc:docMk/>
      </pc:docMkLst>
      <pc:sldChg chg="modSp mod modTransition">
        <pc:chgData name="上野 はるか" userId="9fa03bad-1a76-4e79-8ade-c27599bca9c0" providerId="ADAL" clId="{6E8DCB4D-FD91-432A-8280-A8707135ACA8}" dt="2024-01-24T05:20:56.421" v="55"/>
        <pc:sldMkLst>
          <pc:docMk/>
          <pc:sldMk cId="177042079" sldId="256"/>
        </pc:sldMkLst>
        <pc:spChg chg="mod">
          <ac:chgData name="上野 はるか" userId="9fa03bad-1a76-4e79-8ade-c27599bca9c0" providerId="ADAL" clId="{6E8DCB4D-FD91-432A-8280-A8707135ACA8}" dt="2024-01-23T00:20:23.260" v="3" actId="20577"/>
          <ac:spMkLst>
            <pc:docMk/>
            <pc:sldMk cId="177042079" sldId="256"/>
            <ac:spMk id="7" creationId="{03F09213-AAA2-E7C4-17D0-938FCACEA006}"/>
          </ac:spMkLst>
        </pc:spChg>
      </pc:sldChg>
      <pc:sldChg chg="modSp mod modTransition">
        <pc:chgData name="上野 はるか" userId="9fa03bad-1a76-4e79-8ade-c27599bca9c0" providerId="ADAL" clId="{6E8DCB4D-FD91-432A-8280-A8707135ACA8}" dt="2024-01-24T05:20:39.759" v="54"/>
        <pc:sldMkLst>
          <pc:docMk/>
          <pc:sldMk cId="2989470179" sldId="257"/>
        </pc:sldMkLst>
        <pc:spChg chg="mod">
          <ac:chgData name="上野 はるか" userId="9fa03bad-1a76-4e79-8ade-c27599bca9c0" providerId="ADAL" clId="{6E8DCB4D-FD91-432A-8280-A8707135ACA8}" dt="2024-01-24T01:36:51.083" v="50" actId="20577"/>
          <ac:spMkLst>
            <pc:docMk/>
            <pc:sldMk cId="2989470179" sldId="257"/>
            <ac:spMk id="3" creationId="{7F0AD775-ADC1-C479-100B-B99410B6D928}"/>
          </ac:spMkLst>
        </pc:spChg>
      </pc:sldChg>
    </pc:docChg>
  </pc:docChgLst>
  <pc:docChgLst>
    <pc:chgData name="小澤 賢侍" userId="c24c3b29-720e-44c2-9b73-b9bb0042eaa1" providerId="ADAL" clId="{307B7200-CDDF-484B-B5E4-CB90EEE24412}"/>
    <pc:docChg chg="undo custSel modSld modMainMaster">
      <pc:chgData name="小澤 賢侍" userId="c24c3b29-720e-44c2-9b73-b9bb0042eaa1" providerId="ADAL" clId="{307B7200-CDDF-484B-B5E4-CB90EEE24412}" dt="2023-02-03T00:49:11.007" v="339" actId="21"/>
      <pc:docMkLst>
        <pc:docMk/>
      </pc:docMkLst>
      <pc:sldChg chg="addSp modSp mod modTransition">
        <pc:chgData name="小澤 賢侍" userId="c24c3b29-720e-44c2-9b73-b9bb0042eaa1" providerId="ADAL" clId="{307B7200-CDDF-484B-B5E4-CB90EEE24412}" dt="2023-02-03T00:33:48.486" v="184" actId="20577"/>
        <pc:sldMkLst>
          <pc:docMk/>
          <pc:sldMk cId="177042079" sldId="256"/>
        </pc:sldMkLst>
        <pc:spChg chg="mod">
          <ac:chgData name="小澤 賢侍" userId="c24c3b29-720e-44c2-9b73-b9bb0042eaa1" providerId="ADAL" clId="{307B7200-CDDF-484B-B5E4-CB90EEE24412}" dt="2023-02-03T00:33:29.466" v="150"/>
          <ac:spMkLst>
            <pc:docMk/>
            <pc:sldMk cId="177042079" sldId="256"/>
            <ac:spMk id="2" creationId="{B547CA28-4BD1-11FA-EA80-591FF7781210}"/>
          </ac:spMkLst>
        </pc:spChg>
        <pc:spChg chg="mod">
          <ac:chgData name="小澤 賢侍" userId="c24c3b29-720e-44c2-9b73-b9bb0042eaa1" providerId="ADAL" clId="{307B7200-CDDF-484B-B5E4-CB90EEE24412}" dt="2023-02-03T00:33:48.486" v="184" actId="20577"/>
          <ac:spMkLst>
            <pc:docMk/>
            <pc:sldMk cId="177042079" sldId="256"/>
            <ac:spMk id="3" creationId="{96C9C1A7-CBAA-4213-FA00-A1FD8779D4A7}"/>
          </ac:spMkLst>
        </pc:spChg>
        <pc:spChg chg="add mod">
          <ac:chgData name="小澤 賢侍" userId="c24c3b29-720e-44c2-9b73-b9bb0042eaa1" providerId="ADAL" clId="{307B7200-CDDF-484B-B5E4-CB90EEE24412}" dt="2023-02-03T00:32:31.575" v="109" actId="1076"/>
          <ac:spMkLst>
            <pc:docMk/>
            <pc:sldMk cId="177042079" sldId="256"/>
            <ac:spMk id="7" creationId="{03F09213-AAA2-E7C4-17D0-938FCACEA006}"/>
          </ac:spMkLst>
        </pc:spChg>
        <pc:picChg chg="add mod">
          <ac:chgData name="小澤 賢侍" userId="c24c3b29-720e-44c2-9b73-b9bb0042eaa1" providerId="ADAL" clId="{307B7200-CDDF-484B-B5E4-CB90EEE24412}" dt="2023-02-03T00:32:12.763" v="100" actId="1076"/>
          <ac:picMkLst>
            <pc:docMk/>
            <pc:sldMk cId="177042079" sldId="256"/>
            <ac:picMk id="5" creationId="{A9E24806-05A3-E1E7-AE95-3E1A717AC6DC}"/>
          </ac:picMkLst>
        </pc:picChg>
      </pc:sldChg>
      <pc:sldChg chg="addSp delSp modSp mod delAnim modAnim">
        <pc:chgData name="小澤 賢侍" userId="c24c3b29-720e-44c2-9b73-b9bb0042eaa1" providerId="ADAL" clId="{307B7200-CDDF-484B-B5E4-CB90EEE24412}" dt="2023-02-03T00:49:11.007" v="339" actId="21"/>
        <pc:sldMkLst>
          <pc:docMk/>
          <pc:sldMk cId="2989470179" sldId="257"/>
        </pc:sldMkLst>
        <pc:spChg chg="mod">
          <ac:chgData name="小澤 賢侍" userId="c24c3b29-720e-44c2-9b73-b9bb0042eaa1" providerId="ADAL" clId="{307B7200-CDDF-484B-B5E4-CB90EEE24412}" dt="2023-02-03T00:34:45.986" v="209" actId="14100"/>
          <ac:spMkLst>
            <pc:docMk/>
            <pc:sldMk cId="2989470179" sldId="257"/>
            <ac:spMk id="2" creationId="{2E18233A-63A4-1A74-367D-21727C0E8321}"/>
          </ac:spMkLst>
        </pc:spChg>
        <pc:spChg chg="mod">
          <ac:chgData name="小澤 賢侍" userId="c24c3b29-720e-44c2-9b73-b9bb0042eaa1" providerId="ADAL" clId="{307B7200-CDDF-484B-B5E4-CB90EEE24412}" dt="2023-02-03T00:49:11.007" v="339" actId="21"/>
          <ac:spMkLst>
            <pc:docMk/>
            <pc:sldMk cId="2989470179" sldId="257"/>
            <ac:spMk id="3" creationId="{7F0AD775-ADC1-C479-100B-B99410B6D928}"/>
          </ac:spMkLst>
        </pc:spChg>
        <pc:picChg chg="add del mod">
          <ac:chgData name="小澤 賢侍" userId="c24c3b29-720e-44c2-9b73-b9bb0042eaa1" providerId="ADAL" clId="{307B7200-CDDF-484B-B5E4-CB90EEE24412}" dt="2023-02-03T00:43:09.049" v="338" actId="478"/>
          <ac:picMkLst>
            <pc:docMk/>
            <pc:sldMk cId="2989470179" sldId="257"/>
            <ac:picMk id="4" creationId="{EA8560D7-2C56-090D-2B83-B34C8EE9D10A}"/>
          </ac:picMkLst>
        </pc:picChg>
      </pc:sldChg>
      <pc:sldMasterChg chg="addSp delSp modSp mod setBg">
        <pc:chgData name="小澤 賢侍" userId="c24c3b29-720e-44c2-9b73-b9bb0042eaa1" providerId="ADAL" clId="{307B7200-CDDF-484B-B5E4-CB90EEE24412}" dt="2023-02-03T00:34:35.356" v="207" actId="14100"/>
        <pc:sldMasterMkLst>
          <pc:docMk/>
          <pc:sldMasterMk cId="1864421759" sldId="2147483648"/>
        </pc:sldMasterMkLst>
        <pc:spChg chg="mod">
          <ac:chgData name="小澤 賢侍" userId="c24c3b29-720e-44c2-9b73-b9bb0042eaa1" providerId="ADAL" clId="{307B7200-CDDF-484B-B5E4-CB90EEE24412}" dt="2023-02-03T00:34:30.845" v="206" actId="14100"/>
          <ac:spMkLst>
            <pc:docMk/>
            <pc:sldMasterMk cId="1864421759" sldId="2147483648"/>
            <ac:spMk id="2" creationId="{33EFEEFE-B4A5-ECBD-77E3-76959862CD8E}"/>
          </ac:spMkLst>
        </pc:spChg>
        <pc:spChg chg="mod">
          <ac:chgData name="小澤 賢侍" userId="c24c3b29-720e-44c2-9b73-b9bb0042eaa1" providerId="ADAL" clId="{307B7200-CDDF-484B-B5E4-CB90EEE24412}" dt="2023-02-03T00:34:35.356" v="207" actId="14100"/>
          <ac:spMkLst>
            <pc:docMk/>
            <pc:sldMasterMk cId="1864421759" sldId="2147483648"/>
            <ac:spMk id="3" creationId="{ADCF6D77-8297-29B8-D797-49B4CB88EB9C}"/>
          </ac:spMkLst>
        </pc:spChg>
        <pc:picChg chg="add del mod">
          <ac:chgData name="小澤 賢侍" userId="c24c3b29-720e-44c2-9b73-b9bb0042eaa1" providerId="ADAL" clId="{307B7200-CDDF-484B-B5E4-CB90EEE24412}" dt="2023-02-03T00:30:27.447" v="94" actId="478"/>
          <ac:picMkLst>
            <pc:docMk/>
            <pc:sldMasterMk cId="1864421759" sldId="2147483648"/>
            <ac:picMk id="8" creationId="{CAFED379-14E5-D2AE-3E39-DA05FB2BB26C}"/>
          </ac:picMkLst>
        </pc:picChg>
      </pc:sldMasterChg>
    </pc:docChg>
  </pc:docChgLst>
  <pc:docChgLst>
    <pc:chgData name="上野 はるか" userId="9fa03bad-1a76-4e79-8ade-c27599bca9c0" providerId="ADAL" clId="{51D90F40-182D-4DBF-950F-D6A15D6F5B1C}"/>
    <pc:docChg chg="undo custSel modSld">
      <pc:chgData name="上野 はるか" userId="9fa03bad-1a76-4e79-8ade-c27599bca9c0" providerId="ADAL" clId="{51D90F40-182D-4DBF-950F-D6A15D6F5B1C}" dt="2023-02-07T02:30:00.936" v="40"/>
      <pc:docMkLst>
        <pc:docMk/>
      </pc:docMkLst>
      <pc:sldChg chg="modSp mod">
        <pc:chgData name="上野 はるか" userId="9fa03bad-1a76-4e79-8ade-c27599bca9c0" providerId="ADAL" clId="{51D90F40-182D-4DBF-950F-D6A15D6F5B1C}" dt="2023-02-07T02:30:00.936" v="40"/>
        <pc:sldMkLst>
          <pc:docMk/>
          <pc:sldMk cId="2989470179" sldId="257"/>
        </pc:sldMkLst>
        <pc:spChg chg="mod">
          <ac:chgData name="上野 はるか" userId="9fa03bad-1a76-4e79-8ade-c27599bca9c0" providerId="ADAL" clId="{51D90F40-182D-4DBF-950F-D6A15D6F5B1C}" dt="2023-02-07T02:30:00.936" v="40"/>
          <ac:spMkLst>
            <pc:docMk/>
            <pc:sldMk cId="2989470179" sldId="257"/>
            <ac:spMk id="3" creationId="{7F0AD775-ADC1-C479-100B-B99410B6D92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E6B70-F67C-4846-9D80-8D4025AE1371}"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52A653-DB76-44C3-A578-A9B3F8380FFA}" type="slidenum">
              <a:rPr kumimoji="1" lang="ja-JP" altLang="en-US" smtClean="0"/>
              <a:t>‹#›</a:t>
            </a:fld>
            <a:endParaRPr kumimoji="1" lang="ja-JP" altLang="en-US"/>
          </a:p>
        </p:txBody>
      </p:sp>
    </p:spTree>
    <p:extLst>
      <p:ext uri="{BB962C8B-B14F-4D97-AF65-F5344CB8AC3E}">
        <p14:creationId xmlns:p14="http://schemas.microsoft.com/office/powerpoint/2010/main" val="913706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A32E51-FAB7-AAF5-0820-B39B55ACE39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5902406-D55D-DBC2-4072-CE97E07764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811D5BF-3F01-C23B-0B09-67B6511DBB1F}"/>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5373BD31-52ED-79EC-C56F-3CE69C0790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D73DB2-9E91-86F7-BF62-DFE1D44865DB}"/>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1279423063"/>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4D5AAA-6103-849C-4690-C4011BE5CCD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49740F-E876-3E79-DF2B-0A81477242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D9D2F9-6B45-BD58-C41A-849A57F75B88}"/>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22032685-A275-5AA8-B616-437565139F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CE1DEC2-41EF-FABD-BF0E-E309433EA02B}"/>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2997962721"/>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0E167DA-1718-32FB-A973-9125F752376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2408533-B2B1-4EBD-6082-6EF56500A00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3519B37-FFD7-8F27-0E29-803C1BC25DFF}"/>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7E4C420E-FCDF-CF39-63C0-9648EDE47F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6C77230-D023-0B51-7BB5-E7D415752291}"/>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2399404228"/>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E017A-B873-8F1E-F207-74987C3D85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BBF65B-DF25-C8BE-F5A9-3F4216E82D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BFB221-98CA-29A0-D5F9-344A89A830FC}"/>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C0CBFAC2-965C-3078-2D2F-01747F97B6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40DF99-5BAE-777F-2DDC-891550EB821C}"/>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3751795083"/>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1D5121-3B99-1D7F-286B-19CC5D67B13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769C36-6C88-7AFD-1081-4AC257EBE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F3B2B49-2983-E591-C596-F3C7E007954D}"/>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0BDE9E5E-EED8-6EC3-5F4F-764727D376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C3387C-A992-2A09-B67A-EDFD2043F07B}"/>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1429539711"/>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A6ED82-3D68-951C-5C4C-89CA8885699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A7C727-7196-CB1D-C4CB-C0AEDCC6875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FD02987-DC83-C76E-6529-633C9536ABA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A8AB60D-0D15-2FCB-F169-4509900DA835}"/>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6" name="フッター プレースホルダー 5">
            <a:extLst>
              <a:ext uri="{FF2B5EF4-FFF2-40B4-BE49-F238E27FC236}">
                <a16:creationId xmlns:a16="http://schemas.microsoft.com/office/drawing/2014/main" id="{A0F1082A-2D97-4B6D-5C49-CB4DE06E8C6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A2B2802-0F27-071A-03CC-8CA3DD269A1C}"/>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849509948"/>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52521-FC85-C399-717B-AC69935B7DC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0BBB864-6658-5A8C-1D95-8D599BA5F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F9AFC0D-12A8-13AD-5D4C-EFD1D99E3D2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BD4D701-2C56-9CAD-F31A-38CAC80EA1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4F48FEC-FD8C-AA6E-1CBF-CDFB6AF9B8A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5C3B56D-AF9D-5C69-4FDF-583367B72666}"/>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8" name="フッター プレースホルダー 7">
            <a:extLst>
              <a:ext uri="{FF2B5EF4-FFF2-40B4-BE49-F238E27FC236}">
                <a16:creationId xmlns:a16="http://schemas.microsoft.com/office/drawing/2014/main" id="{C03DD344-FA10-99F3-015D-AD50312BA42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4F3849C-64DE-3777-4F0F-ACC02A064FBD}"/>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1187111285"/>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CE5006-70A4-9B4C-9C59-688148497D9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C3BD064-32E8-2F65-3C37-A16236447709}"/>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4" name="フッター プレースホルダー 3">
            <a:extLst>
              <a:ext uri="{FF2B5EF4-FFF2-40B4-BE49-F238E27FC236}">
                <a16:creationId xmlns:a16="http://schemas.microsoft.com/office/drawing/2014/main" id="{354AAC91-6391-86AE-AFE0-C33C56CBB14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294831A-8AA9-C68F-D33A-9FE2AF0236CE}"/>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2412642743"/>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9C9432E-64BA-4521-A0B7-CF74F00556A9}"/>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3" name="フッター プレースホルダー 2">
            <a:extLst>
              <a:ext uri="{FF2B5EF4-FFF2-40B4-BE49-F238E27FC236}">
                <a16:creationId xmlns:a16="http://schemas.microsoft.com/office/drawing/2014/main" id="{5918E630-A79F-11EA-3B1B-599EF453495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3E175E4-03B1-5828-B58C-FE4DC21E941F}"/>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2912575110"/>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8F6A23-BAD5-BE3B-DFFE-E2D1F120A0D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49EB551-4BC9-4902-D4C5-1BFF9532BF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140680B-DC6F-E3FB-66AD-092D97FBC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0E29BB9-D366-56BD-5D63-5030EA3FADF5}"/>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6" name="フッター プレースホルダー 5">
            <a:extLst>
              <a:ext uri="{FF2B5EF4-FFF2-40B4-BE49-F238E27FC236}">
                <a16:creationId xmlns:a16="http://schemas.microsoft.com/office/drawing/2014/main" id="{E3306EBF-54B6-B637-A65D-F7B649D045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46D87-0FCE-15E3-9974-D6D51EC0A3F0}"/>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1641751534"/>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853D60-9292-200C-E991-EEDDF031D94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C5412F9-5B6D-B34D-5A4F-9F7423B06D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0A5555C-6FBF-7833-08CB-99F5021EFE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E7F3A4D-4539-8230-7829-6B0435D068A4}"/>
              </a:ext>
            </a:extLst>
          </p:cNvPr>
          <p:cNvSpPr>
            <a:spLocks noGrp="1"/>
          </p:cNvSpPr>
          <p:nvPr>
            <p:ph type="dt" sz="half" idx="10"/>
          </p:nvPr>
        </p:nvSpPr>
        <p:spPr/>
        <p:txBody>
          <a:bodyPr/>
          <a:lstStyle/>
          <a:p>
            <a:fld id="{00B467EA-3D3B-4337-BF17-BCABB139C0C6}" type="datetimeFigureOut">
              <a:rPr kumimoji="1" lang="ja-JP" altLang="en-US" smtClean="0"/>
              <a:t>2025/2/6</a:t>
            </a:fld>
            <a:endParaRPr kumimoji="1" lang="ja-JP" altLang="en-US"/>
          </a:p>
        </p:txBody>
      </p:sp>
      <p:sp>
        <p:nvSpPr>
          <p:cNvPr id="6" name="フッター プレースホルダー 5">
            <a:extLst>
              <a:ext uri="{FF2B5EF4-FFF2-40B4-BE49-F238E27FC236}">
                <a16:creationId xmlns:a16="http://schemas.microsoft.com/office/drawing/2014/main" id="{388CD0FB-DB36-B418-6E21-F4DD9AC857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813D558-807C-D1CA-B52A-AD609B379B29}"/>
              </a:ext>
            </a:extLst>
          </p:cNvPr>
          <p:cNvSpPr>
            <a:spLocks noGrp="1"/>
          </p:cNvSpPr>
          <p:nvPr>
            <p:ph type="sldNum" sz="quarter" idx="12"/>
          </p:nvPr>
        </p:nvSpPr>
        <p:spPr/>
        <p:txBody>
          <a:body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2046349935"/>
      </p:ext>
    </p:extLst>
  </p:cSld>
  <p:clrMapOvr>
    <a:masterClrMapping/>
  </p:clrMapOvr>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8000">
              <a:srgbClr val="E3E0A2"/>
            </a:gs>
            <a:gs pos="0">
              <a:srgbClr val="FDA4AF"/>
            </a:gs>
            <a:gs pos="100000">
              <a:srgbClr val="D9F89D"/>
            </a:gs>
          </a:gsLst>
          <a:lin ang="0" scaled="1"/>
          <a:tileRect/>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3EFEEFE-B4A5-ECBD-77E3-76959862CD8E}"/>
              </a:ext>
            </a:extLst>
          </p:cNvPr>
          <p:cNvSpPr>
            <a:spLocks noGrp="1"/>
          </p:cNvSpPr>
          <p:nvPr>
            <p:ph type="title"/>
          </p:nvPr>
        </p:nvSpPr>
        <p:spPr>
          <a:xfrm>
            <a:off x="838200" y="136525"/>
            <a:ext cx="10515600" cy="75940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ADCF6D77-8297-29B8-D797-49B4CB88EB9C}"/>
              </a:ext>
            </a:extLst>
          </p:cNvPr>
          <p:cNvSpPr>
            <a:spLocks noGrp="1"/>
          </p:cNvSpPr>
          <p:nvPr>
            <p:ph type="body" idx="1"/>
          </p:nvPr>
        </p:nvSpPr>
        <p:spPr>
          <a:xfrm>
            <a:off x="838200" y="1034473"/>
            <a:ext cx="10515600" cy="514249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CB56DA-4E35-A075-E321-6E67D6BC5C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467EA-3D3B-4337-BF17-BCABB139C0C6}"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0584ADF6-3C61-962C-FE5E-9DE3F8D845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44E4E68-182B-A2C1-95DC-CA342C488D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BC45B-20F4-495E-9089-5233B12585E4}" type="slidenum">
              <a:rPr kumimoji="1" lang="ja-JP" altLang="en-US" smtClean="0"/>
              <a:t>‹#›</a:t>
            </a:fld>
            <a:endParaRPr kumimoji="1" lang="ja-JP" altLang="en-US"/>
          </a:p>
        </p:txBody>
      </p:sp>
    </p:spTree>
    <p:extLst>
      <p:ext uri="{BB962C8B-B14F-4D97-AF65-F5344CB8AC3E}">
        <p14:creationId xmlns:p14="http://schemas.microsoft.com/office/powerpoint/2010/main" val="1864421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450" advClick="0" advTm="150"/>
    </mc:Choice>
    <mc:Fallback xmlns="">
      <p:transition advClick="0" advTm="150"/>
    </mc:Fallback>
  </mc:AlternateConten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47CA28-4BD1-11FA-EA80-591FF7781210}"/>
              </a:ext>
            </a:extLst>
          </p:cNvPr>
          <p:cNvSpPr>
            <a:spLocks noGrp="1"/>
          </p:cNvSpPr>
          <p:nvPr>
            <p:ph type="ctrTitle"/>
          </p:nvPr>
        </p:nvSpPr>
        <p:spPr/>
        <p:txBody>
          <a:bodyPr/>
          <a:lstStyle/>
          <a:p>
            <a:r>
              <a:rPr kumimoji="1" lang="ja-JP" altLang="en-US" dirty="0"/>
              <a:t>発表番号</a:t>
            </a:r>
            <a:br>
              <a:rPr kumimoji="1" lang="en-US" altLang="ja-JP" dirty="0"/>
            </a:br>
            <a:r>
              <a:rPr kumimoji="1" lang="ja-JP" altLang="en-US" dirty="0"/>
              <a:t>「タイトル」</a:t>
            </a:r>
          </a:p>
        </p:txBody>
      </p:sp>
      <p:sp>
        <p:nvSpPr>
          <p:cNvPr id="3" name="字幕 2">
            <a:extLst>
              <a:ext uri="{FF2B5EF4-FFF2-40B4-BE49-F238E27FC236}">
                <a16:creationId xmlns:a16="http://schemas.microsoft.com/office/drawing/2014/main" id="{96C9C1A7-CBAA-4213-FA00-A1FD8779D4A7}"/>
              </a:ext>
            </a:extLst>
          </p:cNvPr>
          <p:cNvSpPr>
            <a:spLocks noGrp="1"/>
          </p:cNvSpPr>
          <p:nvPr>
            <p:ph type="subTitle" idx="1"/>
          </p:nvPr>
        </p:nvSpPr>
        <p:spPr/>
        <p:txBody>
          <a:bodyPr/>
          <a:lstStyle/>
          <a:p>
            <a:endParaRPr kumimoji="1" lang="en-US" altLang="ja-JP" dirty="0"/>
          </a:p>
          <a:p>
            <a:r>
              <a:rPr lang="ja-JP" altLang="en-US" dirty="0"/>
              <a:t>所属　</a:t>
            </a:r>
            <a:endParaRPr lang="en-US" altLang="ja-JP" dirty="0"/>
          </a:p>
          <a:p>
            <a:r>
              <a:rPr kumimoji="1" lang="ja-JP" altLang="en-US" dirty="0"/>
              <a:t>発表者名</a:t>
            </a:r>
          </a:p>
        </p:txBody>
      </p:sp>
      <p:pic>
        <p:nvPicPr>
          <p:cNvPr id="5" name="図 4" descr="図形, 円&#10;&#10;自動的に生成された説明">
            <a:extLst>
              <a:ext uri="{FF2B5EF4-FFF2-40B4-BE49-F238E27FC236}">
                <a16:creationId xmlns:a16="http://schemas.microsoft.com/office/drawing/2014/main" id="{A9E24806-05A3-E1E7-AE95-3E1A717AC6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70" y="105797"/>
            <a:ext cx="855458" cy="855458"/>
          </a:xfrm>
          <a:prstGeom prst="rect">
            <a:avLst/>
          </a:prstGeom>
        </p:spPr>
      </p:pic>
      <p:sp>
        <p:nvSpPr>
          <p:cNvPr id="7" name="テキスト ボックス 6">
            <a:extLst>
              <a:ext uri="{FF2B5EF4-FFF2-40B4-BE49-F238E27FC236}">
                <a16:creationId xmlns:a16="http://schemas.microsoft.com/office/drawing/2014/main" id="{03F09213-AAA2-E7C4-17D0-938FCACEA006}"/>
              </a:ext>
            </a:extLst>
          </p:cNvPr>
          <p:cNvSpPr txBox="1"/>
          <p:nvPr/>
        </p:nvSpPr>
        <p:spPr>
          <a:xfrm>
            <a:off x="1385454" y="348860"/>
            <a:ext cx="8368145" cy="369332"/>
          </a:xfrm>
          <a:prstGeom prst="rect">
            <a:avLst/>
          </a:prstGeom>
          <a:noFill/>
        </p:spPr>
        <p:txBody>
          <a:bodyPr wrap="square">
            <a:spAutoFit/>
          </a:bodyPr>
          <a:lstStyle/>
          <a:p>
            <a:r>
              <a:rPr lang="ja-JP" altLang="en-US" b="1" dirty="0"/>
              <a:t>映像表現・芸術科学</a:t>
            </a:r>
            <a:r>
              <a:rPr lang="ja-JP" altLang="en-US" b="1"/>
              <a:t>フォーラム</a:t>
            </a:r>
            <a:r>
              <a:rPr lang="en-US" altLang="ja-JP" b="1" dirty="0"/>
              <a:t>2025 </a:t>
            </a:r>
          </a:p>
        </p:txBody>
      </p:sp>
    </p:spTree>
    <p:extLst>
      <p:ext uri="{BB962C8B-B14F-4D97-AF65-F5344CB8AC3E}">
        <p14:creationId xmlns:p14="http://schemas.microsoft.com/office/powerpoint/2010/main" val="177042079"/>
      </p:ext>
    </p:extLst>
  </p:cSld>
  <p:clrMapOvr>
    <a:masterClrMapping/>
  </p:clrMapOvr>
  <mc:AlternateContent xmlns:mc="http://schemas.openxmlformats.org/markup-compatibility/2006" xmlns:p14="http://schemas.microsoft.com/office/powerpoint/2010/main">
    <mc:Choice Requires="p14">
      <p:transition spd="slow" p14:dur="10000" advClick="0" advTm="10000"/>
    </mc:Choice>
    <mc:Fallback xmlns="">
      <p:transition spd="slow"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18233A-63A4-1A74-367D-21727C0E8321}"/>
              </a:ext>
            </a:extLst>
          </p:cNvPr>
          <p:cNvSpPr>
            <a:spLocks noGrp="1"/>
          </p:cNvSpPr>
          <p:nvPr>
            <p:ph type="title"/>
          </p:nvPr>
        </p:nvSpPr>
        <p:spPr>
          <a:xfrm>
            <a:off x="838200" y="140471"/>
            <a:ext cx="10515600" cy="644620"/>
          </a:xfrm>
        </p:spPr>
        <p:txBody>
          <a:bodyPr>
            <a:normAutofit fontScale="90000"/>
          </a:bodyPr>
          <a:lstStyle/>
          <a:p>
            <a:r>
              <a:rPr kumimoji="1" lang="ja-JP" altLang="en-US" dirty="0"/>
              <a:t>発表概要</a:t>
            </a:r>
          </a:p>
        </p:txBody>
      </p:sp>
      <p:sp>
        <p:nvSpPr>
          <p:cNvPr id="3" name="コンテンツ プレースホルダー 2">
            <a:extLst>
              <a:ext uri="{FF2B5EF4-FFF2-40B4-BE49-F238E27FC236}">
                <a16:creationId xmlns:a16="http://schemas.microsoft.com/office/drawing/2014/main" id="{7F0AD775-ADC1-C479-100B-B99410B6D928}"/>
              </a:ext>
            </a:extLst>
          </p:cNvPr>
          <p:cNvSpPr>
            <a:spLocks noGrp="1"/>
          </p:cNvSpPr>
          <p:nvPr>
            <p:ph idx="1"/>
          </p:nvPr>
        </p:nvSpPr>
        <p:spPr>
          <a:xfrm>
            <a:off x="838200" y="914400"/>
            <a:ext cx="10515600" cy="5262563"/>
          </a:xfrm>
        </p:spPr>
        <p:txBody>
          <a:bodyPr>
            <a:normAutofit/>
          </a:bodyPr>
          <a:lstStyle/>
          <a:p>
            <a:pPr marL="342900" lvl="0" indent="-342900" algn="l">
              <a:buSzPts val="1000"/>
              <a:buFont typeface="Symbol" panose="05050102010706020507" pitchFamily="18" charset="2"/>
              <a:buChar char=""/>
              <a:tabLst>
                <a:tab pos="4572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スライドのサイズは、ワイド画面（</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16:9</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）に設定してください。</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l">
              <a:buSzPts val="1000"/>
              <a:buFont typeface="Symbol" panose="05050102010706020507" pitchFamily="18" charset="2"/>
              <a:buChar char=""/>
              <a:tabLst>
                <a:tab pos="4572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発表スライドは、表紙</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10</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秒＋概要</a:t>
            </a:r>
            <a:r>
              <a:rPr lang="en-US" altLang="ja-JP" sz="1600" kern="0" dirty="0">
                <a:latin typeface="游明朝" panose="02020400000000000000" pitchFamily="18" charset="-128"/>
                <a:ea typeface="UD デジタル 教科書体 NK-R" panose="02020400000000000000" pitchFamily="18" charset="-128"/>
                <a:cs typeface="ＭＳ Ｐゴシック" panose="020B0600070205080204" pitchFamily="50" charset="-128"/>
              </a:rPr>
              <a:t>20</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秒の</a:t>
            </a:r>
            <a:r>
              <a:rPr lang="ja-JP" altLang="en-US" sz="1600" kern="0">
                <a:latin typeface="游明朝" panose="02020400000000000000" pitchFamily="18" charset="-128"/>
                <a:ea typeface="UD デジタル 教科書体 NK-R" panose="02020400000000000000" pitchFamily="18" charset="-128"/>
                <a:cs typeface="ＭＳ Ｐゴシック" panose="020B0600070205080204" pitchFamily="50" charset="-128"/>
              </a:rPr>
              <a:t>構成</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と</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してください。</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l">
              <a:buSzPts val="1000"/>
              <a:buFont typeface="Courier New" panose="02070309020205020404" pitchFamily="49" charset="0"/>
              <a:buChar char="o"/>
              <a:tabLst>
                <a:tab pos="914400" algn="l"/>
              </a:tabLst>
            </a:pPr>
            <a:r>
              <a:rPr lang="en-US" altLang="ja-JP" sz="1600" kern="0" dirty="0">
                <a:effectLst/>
                <a:latin typeface="UD デジタル 教科書体 NK-R" panose="02020400000000000000" pitchFamily="18" charset="-128"/>
                <a:ea typeface="游明朝" panose="02020400000000000000" pitchFamily="18" charset="-128"/>
                <a:cs typeface="ＭＳ Ｐゴシック" panose="020B0600070205080204" pitchFamily="50" charset="-128"/>
              </a:rPr>
              <a:t>1</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枚目の表紙スライド：発表番号、タイトル、発表者名を明記</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l">
              <a:buSzPts val="1000"/>
              <a:buFont typeface="Courier New" panose="02070309020205020404" pitchFamily="49" charset="0"/>
              <a:buChar char="o"/>
              <a:tabLst>
                <a:tab pos="914400" algn="l"/>
              </a:tabLst>
            </a:pPr>
            <a:r>
              <a:rPr lang="en-US" altLang="ja-JP" sz="1600" kern="0" dirty="0">
                <a:effectLst/>
                <a:latin typeface="UD デジタル 教科書体 NK-R" panose="02020400000000000000" pitchFamily="18" charset="-128"/>
                <a:ea typeface="游明朝" panose="02020400000000000000" pitchFamily="18" charset="-128"/>
                <a:cs typeface="ＭＳ Ｐゴシック" panose="020B0600070205080204" pitchFamily="50" charset="-128"/>
              </a:rPr>
              <a:t>2</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枚目</a:t>
            </a:r>
            <a:r>
              <a:rPr lang="ja-JP" altLang="en-US"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以降</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の</a:t>
            </a:r>
            <a:r>
              <a:rPr lang="ja-JP" altLang="en-US"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概要</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スライド</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：自身の発表の概要</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l">
              <a:buSzPts val="1000"/>
              <a:buFont typeface="Symbol" panose="05050102010706020507" pitchFamily="18" charset="2"/>
              <a:buChar char=""/>
              <a:tabLst>
                <a:tab pos="4572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スライドは自動で切り替わるように設定をしてください。 </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42950" lvl="1" indent="-285750" algn="l">
              <a:buSzPts val="1000"/>
              <a:buFont typeface="Courier New" panose="02070309020205020404" pitchFamily="49" charset="0"/>
              <a:buChar char="o"/>
              <a:tabLst>
                <a:tab pos="9144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画面切替→画面切り替えのタイミングの自動的に切り替えをチェックし、</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1</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枚目</a:t>
            </a:r>
            <a:r>
              <a:rPr lang="ja-JP" altLang="en-US"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の表紙</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を</a:t>
            </a:r>
            <a:r>
              <a:rPr lang="en-US" altLang="ja-JP" sz="1600" kern="0" dirty="0">
                <a:latin typeface="游明朝" panose="02020400000000000000" pitchFamily="18" charset="-128"/>
                <a:ea typeface="UD デジタル 教科書体 NK-R" panose="02020400000000000000" pitchFamily="18" charset="-128"/>
                <a:cs typeface="ＭＳ Ｐゴシック" panose="020B0600070205080204" pitchFamily="50" charset="-128"/>
              </a:rPr>
              <a:t>10</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秒（</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00:</a:t>
            </a:r>
            <a:r>
              <a:rPr lang="en-US" altLang="ja-JP" sz="1600" kern="0" dirty="0">
                <a:latin typeface="游明朝" panose="02020400000000000000" pitchFamily="18" charset="-128"/>
                <a:ea typeface="UD デジタル 教科書体 NK-R" panose="02020400000000000000" pitchFamily="18" charset="-128"/>
                <a:cs typeface="ＭＳ Ｐゴシック" panose="020B0600070205080204" pitchFamily="50" charset="-128"/>
              </a:rPr>
              <a:t>10</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.00</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2</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枚目</a:t>
            </a:r>
            <a:r>
              <a:rPr lang="ja-JP" altLang="en-US"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以降の概要を合計で</a:t>
            </a:r>
            <a:r>
              <a:rPr lang="en-US" altLang="ja-JP" sz="1600" kern="0" dirty="0">
                <a:latin typeface="游明朝" panose="02020400000000000000" pitchFamily="18" charset="-128"/>
                <a:ea typeface="UD デジタル 教科書体 NK-R" panose="02020400000000000000" pitchFamily="18" charset="-128"/>
                <a:cs typeface="ＭＳ Ｐゴシック" panose="020B0600070205080204" pitchFamily="50" charset="-128"/>
              </a:rPr>
              <a:t>20</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秒に設定</a:t>
            </a:r>
            <a:endPar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endParaRPr>
          </a:p>
          <a:p>
            <a:pPr marL="742950" lvl="1" indent="-285750" algn="l">
              <a:buSzPts val="1000"/>
              <a:buFont typeface="Courier New" panose="02070309020205020404" pitchFamily="49" charset="0"/>
              <a:buChar char="o"/>
              <a:tabLst>
                <a:tab pos="914400" algn="l"/>
              </a:tabLst>
            </a:pPr>
            <a:r>
              <a:rPr lang="ja-JP" altLang="en-US" sz="1600" kern="0">
                <a:latin typeface="游明朝" panose="02020400000000000000" pitchFamily="18" charset="-128"/>
                <a:ea typeface="UD デジタル 教科書体 NK-R" panose="02020400000000000000" pitchFamily="18" charset="-128"/>
                <a:cs typeface="Times New Roman" panose="02020603050405020304" pitchFamily="18" charset="0"/>
              </a:rPr>
              <a:t>提出いただくスライドは、</a:t>
            </a:r>
            <a:r>
              <a:rPr lang="en-US" altLang="ja-JP" sz="1600" kern="0" dirty="0">
                <a:latin typeface="游明朝" panose="02020400000000000000" pitchFamily="18" charset="-128"/>
                <a:ea typeface="UD デジタル 教科書体 NK-R" panose="02020400000000000000" pitchFamily="18" charset="-128"/>
                <a:cs typeface="Times New Roman" panose="02020603050405020304" pitchFamily="18" charset="0"/>
              </a:rPr>
              <a:t>30</a:t>
            </a:r>
            <a:r>
              <a:rPr lang="ja-JP" altLang="en-US" sz="1600" kern="0">
                <a:latin typeface="游明朝" panose="02020400000000000000" pitchFamily="18" charset="-128"/>
                <a:ea typeface="UD デジタル 教科書体 NK-R" panose="02020400000000000000" pitchFamily="18" charset="-128"/>
                <a:cs typeface="Times New Roman" panose="02020603050405020304" pitchFamily="18" charset="0"/>
              </a:rPr>
              <a:t>秒ですべてのスライドが切り替わるように設定</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l">
              <a:buSzPts val="1000"/>
              <a:buFont typeface="Symbol" panose="05050102010706020507" pitchFamily="18" charset="2"/>
              <a:buChar char=""/>
              <a:tabLst>
                <a:tab pos="4572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動画の埋め込みは可としますが、自動再生設定にして、提出ファイルの容量は必ず守って</a:t>
            </a:r>
            <a:r>
              <a:rPr lang="ja-JP" altLang="ja-JP" sz="1600" kern="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ください。</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l">
              <a:buSzPts val="1000"/>
              <a:buFont typeface="Symbol" panose="05050102010706020507" pitchFamily="18" charset="2"/>
              <a:buChar char=""/>
              <a:tabLst>
                <a:tab pos="4572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パワーポイントファイルのアニメーション機能は利用しても構いませんが時間内に自動再生されるように設定してください。</a:t>
            </a:r>
            <a:r>
              <a:rPr lang="ja-JP" altLang="en-US"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（発表内容の音声収録は原則無しで、現地での口頭発表を推奨します）</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l">
              <a:buSzPts val="1000"/>
              <a:buFont typeface="Symbol" panose="05050102010706020507" pitchFamily="18" charset="2"/>
              <a:buChar char=""/>
              <a:tabLst>
                <a:tab pos="457200" algn="l"/>
              </a:tabLst>
            </a:pP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当日は、</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Windows PC</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を使ってスライドを流します。特殊フォントなどは、「埋め込み」か「画像ファイルを</a:t>
            </a:r>
            <a:r>
              <a:rPr lang="en-US"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PPT</a:t>
            </a:r>
            <a:r>
              <a:rPr lang="ja-JP" altLang="ja-JP" sz="1600" kern="0" dirty="0">
                <a:effectLst/>
                <a:latin typeface="游明朝" panose="02020400000000000000" pitchFamily="18" charset="-128"/>
                <a:ea typeface="UD デジタル 教科書体 NK-R" panose="02020400000000000000" pitchFamily="18" charset="-128"/>
                <a:cs typeface="ＭＳ Ｐゴシック" panose="020B0600070205080204" pitchFamily="50" charset="-128"/>
              </a:rPr>
              <a:t>に貼る」ようにしてください。</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600" kern="0" dirty="0">
                <a:effectLst/>
                <a:ea typeface="UD デジタル 教科書体 NK-R" panose="02020400000000000000" pitchFamily="18" charset="-128"/>
                <a:cs typeface="ＭＳ Ｐゴシック" panose="020B0600070205080204" pitchFamily="50" charset="-128"/>
              </a:rPr>
              <a:t>ファイルのサイズは最大</a:t>
            </a:r>
            <a:r>
              <a:rPr lang="en-US" altLang="ja-JP" sz="1600" kern="0" dirty="0">
                <a:effectLst/>
                <a:ea typeface="UD デジタル 教科書体 NK-R" panose="02020400000000000000" pitchFamily="18" charset="-128"/>
                <a:cs typeface="ＭＳ Ｐゴシック" panose="020B0600070205080204" pitchFamily="50" charset="-128"/>
              </a:rPr>
              <a:t>10MB</a:t>
            </a:r>
            <a:r>
              <a:rPr lang="ja-JP" altLang="ja-JP" sz="1600" kern="0" dirty="0">
                <a:effectLst/>
                <a:ea typeface="UD デジタル 教科書体 NK-R" panose="02020400000000000000" pitchFamily="18" charset="-128"/>
                <a:cs typeface="ＭＳ Ｐゴシック" panose="020B0600070205080204" pitchFamily="50" charset="-128"/>
              </a:rPr>
              <a:t>です</a:t>
            </a:r>
            <a:endParaRPr kumimoji="1" lang="ja-JP" altLang="en-US" sz="1600" dirty="0">
              <a:latin typeface="+mn-ea"/>
            </a:endParaRPr>
          </a:p>
        </p:txBody>
      </p:sp>
    </p:spTree>
    <p:extLst>
      <p:ext uri="{BB962C8B-B14F-4D97-AF65-F5344CB8AC3E}">
        <p14:creationId xmlns:p14="http://schemas.microsoft.com/office/powerpoint/2010/main" val="2989470179"/>
      </p:ext>
    </p:extLst>
  </p:cSld>
  <p:clrMapOvr>
    <a:masterClrMapping/>
  </p:clrMapOvr>
  <mc:AlternateContent xmlns:mc="http://schemas.openxmlformats.org/markup-compatibility/2006" xmlns:p14="http://schemas.microsoft.com/office/powerpoint/2010/main">
    <mc:Choice Requires="p14">
      <p:transition spd="slow" p14:dur="20000" advClick="0" advTm="20000"/>
    </mc:Choice>
    <mc:Fallback xmlns="">
      <p:transition spd="slow" advClick="0" advTm="20000"/>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UD デジタル 教科書体">
      <a:majorFont>
        <a:latin typeface="UD デジタル 教科書体 NK-B"/>
        <a:ea typeface="UD デジタル 教科書体 NK-B"/>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e75d4ca-7574-4316-b6dd-800bc85ea1af" xsi:nil="true"/>
    <lcf76f155ced4ddcb4097134ff3c332f xmlns="564b595d-1567-4511-95aa-0141aba8417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7BD4963A3873148801FFCD0098E72B0" ma:contentTypeVersion="18" ma:contentTypeDescription="新しいドキュメントを作成します。" ma:contentTypeScope="" ma:versionID="f10c1a621a5553184ef1c038b654a786">
  <xsd:schema xmlns:xsd="http://www.w3.org/2001/XMLSchema" xmlns:xs="http://www.w3.org/2001/XMLSchema" xmlns:p="http://schemas.microsoft.com/office/2006/metadata/properties" xmlns:ns2="564b595d-1567-4511-95aa-0141aba84172" xmlns:ns3="7e75d4ca-7574-4316-b6dd-800bc85ea1af" targetNamespace="http://schemas.microsoft.com/office/2006/metadata/properties" ma:root="true" ma:fieldsID="e720f7840236a9e23e5f2f30997920d2" ns2:_="" ns3:_="">
    <xsd:import namespace="564b595d-1567-4511-95aa-0141aba84172"/>
    <xsd:import namespace="7e75d4ca-7574-4316-b6dd-800bc85ea1a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4b595d-1567-4511-95aa-0141aba841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801a436e-7ed3-4158-9799-137d9520bc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75d4ca-7574-4316-b6dd-800bc85ea1af"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f9df8aa7-e5d7-4f58-8c3c-d3b5dcbf9b8a}" ma:internalName="TaxCatchAll" ma:showField="CatchAllData" ma:web="7e75d4ca-7574-4316-b6dd-800bc85ea1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2EC9D1-528F-4DE8-881D-15934A61F7BA}">
  <ds:schemaRefs>
    <ds:schemaRef ds:uri="http://schemas.microsoft.com/office/2006/metadata/properties"/>
    <ds:schemaRef ds:uri="http://schemas.microsoft.com/office/infopath/2007/PartnerControls"/>
    <ds:schemaRef ds:uri="7e75d4ca-7574-4316-b6dd-800bc85ea1af"/>
    <ds:schemaRef ds:uri="564b595d-1567-4511-95aa-0141aba84172"/>
  </ds:schemaRefs>
</ds:datastoreItem>
</file>

<file path=customXml/itemProps2.xml><?xml version="1.0" encoding="utf-8"?>
<ds:datastoreItem xmlns:ds="http://schemas.openxmlformats.org/officeDocument/2006/customXml" ds:itemID="{8288507A-05E4-4D0E-BDE2-76E5C8812A9D}">
  <ds:schemaRefs>
    <ds:schemaRef ds:uri="http://schemas.microsoft.com/sharepoint/v3/contenttype/forms"/>
  </ds:schemaRefs>
</ds:datastoreItem>
</file>

<file path=customXml/itemProps3.xml><?xml version="1.0" encoding="utf-8"?>
<ds:datastoreItem xmlns:ds="http://schemas.openxmlformats.org/officeDocument/2006/customXml" ds:itemID="{08E09BDE-FE90-4405-B683-C786A3918D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4b595d-1567-4511-95aa-0141aba84172"/>
    <ds:schemaRef ds:uri="7e75d4ca-7574-4316-b6dd-800bc85ea1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1625</TotalTime>
  <Words>246</Words>
  <Application>Microsoft Macintosh PowerPoint</Application>
  <PresentationFormat>Widescreen</PresentationFormat>
  <Paragraphs>17</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UD デジタル 教科書体 NK-B</vt:lpstr>
      <vt:lpstr>UD デジタル 教科書体 NK-R</vt:lpstr>
      <vt:lpstr>游ゴシック</vt:lpstr>
      <vt:lpstr>游明朝</vt:lpstr>
      <vt:lpstr>Arial</vt:lpstr>
      <vt:lpstr>Courier New</vt:lpstr>
      <vt:lpstr>Symbol</vt:lpstr>
      <vt:lpstr>Office テーマ</vt:lpstr>
      <vt:lpstr>発表番号 「タイトル」</vt:lpstr>
      <vt:lpstr>発表概要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テスト 表紙</dc:title>
  <dc:creator>小澤 賢侍</dc:creator>
  <cp:lastModifiedBy>Shuhei Kodama</cp:lastModifiedBy>
  <cp:revision>2</cp:revision>
  <dcterms:created xsi:type="dcterms:W3CDTF">2023-02-02T07:30:58Z</dcterms:created>
  <dcterms:modified xsi:type="dcterms:W3CDTF">2025-02-06T11:13:13Z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0x01010037BD4963A3873148801FFCD0098E72B0</vt:lpwstr>
  </property>
  <property fmtid="{D5CDD505-2E9C-101B-9397-08002B2CF9AE}" pid="3" name="MediaServiceImageTags">
    <vt:lpwstr/>
  </property>
</Properties>
</file>